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6291" r="28805" b="25050"/>
          <a:stretch/>
        </p:blipFill>
        <p:spPr bwMode="auto">
          <a:xfrm>
            <a:off x="968188" y="2415715"/>
            <a:ext cx="7566212" cy="4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91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6294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05000" y="60287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223657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629400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1931518" y="3886200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04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6027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297" y="610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7634" y="6103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4444" r="26822" b="29762"/>
          <a:stretch/>
        </p:blipFill>
        <p:spPr bwMode="auto">
          <a:xfrm>
            <a:off x="609600" y="2329542"/>
            <a:ext cx="7910735" cy="33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 rot="21147960">
            <a:off x="2183199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1147960">
            <a:off x="2971032" y="315037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147960">
            <a:off x="3734568" y="3150372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147960">
            <a:off x="4496568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1147960">
            <a:off x="5258567" y="319084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147960">
            <a:off x="6020568" y="315037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147960">
            <a:off x="2971031" y="3147300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147960">
            <a:off x="4496568" y="316181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144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rốt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màu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738" r="29611" b="33730"/>
          <a:stretch/>
        </p:blipFill>
        <p:spPr bwMode="auto">
          <a:xfrm>
            <a:off x="228600" y="1959428"/>
            <a:ext cx="8577816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369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3741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5036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32143" r="30318" b="32143"/>
          <a:stretch/>
        </p:blipFill>
        <p:spPr bwMode="auto">
          <a:xfrm>
            <a:off x="228600" y="1905000"/>
            <a:ext cx="8382000" cy="3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2268" y="229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3436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440" y="448178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gà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2006-08-16T00:00:00Z</dcterms:created>
  <dcterms:modified xsi:type="dcterms:W3CDTF">2020-07-30T17:06:38Z</dcterms:modified>
</cp:coreProperties>
</file>